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65" r:id="rId4"/>
    <p:sldId id="267" r:id="rId5"/>
    <p:sldId id="268" r:id="rId6"/>
    <p:sldId id="259" r:id="rId7"/>
    <p:sldId id="266" r:id="rId8"/>
    <p:sldId id="269" r:id="rId9"/>
    <p:sldId id="270" r:id="rId10"/>
    <p:sldId id="261" r:id="rId11"/>
    <p:sldId id="264" r:id="rId12"/>
    <p:sldId id="271" r:id="rId13"/>
    <p:sldId id="272" r:id="rId14"/>
    <p:sldId id="274" r:id="rId15"/>
    <p:sldId id="275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1"/>
  </p:normalViewPr>
  <p:slideViewPr>
    <p:cSldViewPr snapToGrid="0">
      <p:cViewPr varScale="1">
        <p:scale>
          <a:sx n="76" d="100"/>
          <a:sy n="76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C5F41-62A7-A14D-BC54-8DDD3AAD6212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D8124-EE47-E743-A7AB-BD50BD6EA91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16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8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8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601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36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14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2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68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8124-EE47-E743-A7AB-BD50BD6EA91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98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E3B5E-C462-00D0-4740-3BEA90EFF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3B8A8DB-D1F8-6C11-5653-9B17BA18F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BD8B9B-56AF-FA1B-09D3-E5A2B6FC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C0E432-068F-DACA-D756-8C8BE651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2EDBED-74D7-A9F3-BDC5-BB4C548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918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1A111-A283-A2F2-65E0-334EDF81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A00143A-2EFD-8782-CDBD-0CE28B893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F24863-7139-061F-5550-DD2FC8B9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3D996F-95D8-520F-328C-B7268F85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FBC51-D4FC-2D05-0569-7AFF0284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17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8D26100-3E9C-F0B4-A0B0-EAF844308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136A143-70CB-A8C6-A2A3-128B22154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EFA7A7-A2FD-D434-DCBC-61FB1341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EF3B64-C0E1-3193-ED9C-9182D469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028C1C-7955-1ACC-D906-06C37086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08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92A07-BB7C-F929-F922-B27281DF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C74E56-ECE7-F176-2605-784120A33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CD07A4-F9D7-EFF7-5A9D-13EBFBAD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BCB410-B489-5063-3DB6-AD181701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0A3E7A-8D3E-E9C2-8AE7-D4173F25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90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B8971-6B8F-99C3-4050-D99C7C19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56866F-4E9D-A909-7D64-A485DE643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E9C037-BE3D-1E5E-EE62-96A3C891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D72686-DB53-D7D8-E4D4-89C3C823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C6C14E-DA0A-673A-F30C-B4D86678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13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F3194-38BC-529A-70E8-29140245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2518FA-D1BA-489B-62B4-9BE7787A3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A74B5C-66B7-9BA2-2531-8CA4078CB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893667-CEE6-A0F4-4753-B8171DA1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B8AF459-DFF1-764E-E8BF-5C71B80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33F049F-1F7F-9FD2-73E1-959C2918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03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ED84F-6C65-0566-50F5-EDC5C49C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E5413-05E6-0D86-CBCD-88F787D4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429969-729E-4BC4-02F4-2EB0B9E4B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7BFD7C-8204-7F3B-0625-2869E0EA8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910B16E-F2DA-2827-7CF3-205E6719D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A3A8C5-B278-C50E-480E-6697E348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7878E4B-F3AD-B51D-47D7-C3B447E4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763C29F-CE37-620B-463D-8DAA3BC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08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5CD66-7BFC-5A8A-5EBF-4524ED58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22F6804-D1A8-D8DF-591C-F7057B3E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936D59-6670-54CF-2A7B-98F1A3C8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3EB28F-9761-832C-9AA6-5D118352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91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0972F77-5928-EA8D-F6AC-9AA27292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3D547E-075A-2A6D-8E8E-DF30752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C006C2-B01E-4AE3-22C7-FB238901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59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E7B73-523C-E8C7-2648-882354AA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D595F4-5380-D7CB-A45A-0746368F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C1F1A6B-AC69-7566-0B75-59B0CCB14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5A9A0E-8DDD-5E15-08A4-ACA7C68C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B44901-D4E2-AB0F-E066-92CC748A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0803EE-03F5-3B70-A0E5-DA29F055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063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B4FC6-4D91-23FA-C32A-B0914178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678901C-0660-D450-E64F-904B2FF77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7665AD-DB51-A314-9BD4-4C4E0282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06933B-461C-B1EB-3F1E-45023F70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3409597-D986-5E81-8E6A-FC34FD78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252571-EE21-98DD-0257-43169ED0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67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70AF644-3612-0206-473B-4F466759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C7C0C51-5CC3-8DBE-D260-F46C78DE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A51CE-8509-0E86-2050-1DA5822C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0A068-C7F0-3F49-8A05-5947153D3239}" type="datetimeFigureOut">
              <a:rPr lang="nl-NL" smtClean="0"/>
              <a:t>15-08-2022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087BFD-F5EA-3265-C655-DD8607DB2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D2C298-CDC8-F632-1C6D-CC15AE64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88D23-8EAE-CE45-9EE6-7E69CCEACF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560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FE17D-1F98-DC6E-D2A4-3E4A0D43F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expression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AD73C6-82EF-90C5-F9FF-5CE997C3D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720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86ACA-7BF2-9B4E-CEC3-4BBE323E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Aggregation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BA465-546D-3121-360B-55DC6F38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6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050D4297-4C3D-68B7-2F0D-DBBF10D1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893154"/>
            <a:ext cx="6858000" cy="29457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A25D889A-D3B9-C75D-CBB4-6097D2A9C687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AC5FC0D-1906-EE15-C471-DCC10608AF2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E87144D-C663-8E51-40D2-6C62C2A4D773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28F514D-D7E0-D8F1-8DBE-8820B8EE2E80}"/>
              </a:ext>
            </a:extLst>
          </p:cNvPr>
          <p:cNvSpPr txBox="1"/>
          <p:nvPr/>
        </p:nvSpPr>
        <p:spPr>
          <a:xfrm>
            <a:off x="6376077" y="370222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C4E5EE8-5573-B07F-A669-C8B1F95BA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98" y="119771"/>
            <a:ext cx="5003800" cy="36449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6AB7FF1C-D8B4-B422-BFD3-CF6085916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04" y="201940"/>
            <a:ext cx="5003800" cy="36449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2ABF4E1C-C6D7-E04E-E848-26E891543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062" y="3792534"/>
            <a:ext cx="3599084" cy="3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Afbeelding 24">
            <a:extLst>
              <a:ext uri="{FF2B5EF4-FFF2-40B4-BE49-F238E27FC236}">
                <a16:creationId xmlns:a16="http://schemas.microsoft.com/office/drawing/2014/main" id="{4C4E5EE8-5573-B07F-A669-C8B1F95B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0624"/>
            <a:ext cx="5595219" cy="4075706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6AB7FF1C-D8B4-B422-BFD3-CF608591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4" y="1587500"/>
            <a:ext cx="5589778" cy="407174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C9693F8-8B84-5585-9F04-912E94AB9BA4}"/>
              </a:ext>
            </a:extLst>
          </p:cNvPr>
          <p:cNvSpPr txBox="1"/>
          <p:nvPr/>
        </p:nvSpPr>
        <p:spPr>
          <a:xfrm>
            <a:off x="527112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D0273A2-EA07-9160-6262-E436895FF460}"/>
              </a:ext>
            </a:extLst>
          </p:cNvPr>
          <p:cNvSpPr txBox="1"/>
          <p:nvPr/>
        </p:nvSpPr>
        <p:spPr>
          <a:xfrm>
            <a:off x="6376077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6063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050D4297-4C3D-68B7-2F0D-DBBF10D1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363534"/>
            <a:ext cx="6858000" cy="29457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BAC5FC0D-1906-EE15-C471-DCC10608AF2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2ABF4E1C-C6D7-E04E-E848-26E89154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8" y="363534"/>
            <a:ext cx="3599084" cy="306546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9B6B273-1779-D80A-1E81-AC0EB9BB4C4B}"/>
              </a:ext>
            </a:extLst>
          </p:cNvPr>
          <p:cNvSpPr txBox="1"/>
          <p:nvPr/>
        </p:nvSpPr>
        <p:spPr>
          <a:xfrm>
            <a:off x="430858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792548-A9C0-D2F7-41B4-72B375FCD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05117"/>
            <a:ext cx="12192000" cy="198934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DEEEE3A-3BBD-B12C-CC01-B4E2917E62FC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0238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C083B-F49B-A294-85E9-46641616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suplementary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4D5DED-D386-A73D-E217-245EA92F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62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E3EB1E3-7D24-3934-49E5-D8B6E9E6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06" y="765173"/>
            <a:ext cx="5691596" cy="29739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CEFA304-2FAE-4714-2B41-6A21E042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203" y="3739090"/>
            <a:ext cx="5691596" cy="297391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D79CA1-C0F4-0E9E-8165-16FEC0EEF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5174"/>
            <a:ext cx="5691596" cy="2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2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5CEF1E8-BB57-0A8E-B24A-91FEFF8E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" y="741947"/>
            <a:ext cx="8121767" cy="53741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A8D8FE6-1E78-CDF3-B1A5-DAFA212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464" y="2359921"/>
            <a:ext cx="2512754" cy="1260243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4D0B41CE-8B04-8A7C-2540-74D999891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89" y="150777"/>
            <a:ext cx="2863377" cy="1844656"/>
          </a:xfrm>
          <a:prstGeom prst="rect">
            <a:avLst/>
          </a:prstGeom>
        </p:spPr>
      </p:pic>
      <p:pic>
        <p:nvPicPr>
          <p:cNvPr id="13" name="Afbeelding 12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75BDF32D-C49F-62E3-592A-2EE3810F3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19039" y="3474495"/>
            <a:ext cx="1758950" cy="266065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D5622A2-55E6-9E09-21C7-B6D09E8FACFF}"/>
              </a:ext>
            </a:extLst>
          </p:cNvPr>
          <p:cNvCxnSpPr/>
          <p:nvPr/>
        </p:nvCxnSpPr>
        <p:spPr>
          <a:xfrm>
            <a:off x="2839453" y="5069305"/>
            <a:ext cx="5812063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D8112C0D-D148-01FF-D376-8340A71F5992}"/>
              </a:ext>
            </a:extLst>
          </p:cNvPr>
          <p:cNvSpPr/>
          <p:nvPr/>
        </p:nvSpPr>
        <p:spPr>
          <a:xfrm>
            <a:off x="2534653" y="4893345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17A2BFA-CC11-2128-DB3F-AEF27154A2D1}"/>
              </a:ext>
            </a:extLst>
          </p:cNvPr>
          <p:cNvCxnSpPr>
            <a:cxnSpLocks/>
          </p:cNvCxnSpPr>
          <p:nvPr/>
        </p:nvCxnSpPr>
        <p:spPr>
          <a:xfrm>
            <a:off x="4100114" y="1081697"/>
            <a:ext cx="4699298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CC53924D-DA58-EFA1-D81C-9A552EFE55C1}"/>
              </a:ext>
            </a:extLst>
          </p:cNvPr>
          <p:cNvSpPr/>
          <p:nvPr/>
        </p:nvSpPr>
        <p:spPr>
          <a:xfrm>
            <a:off x="3654204" y="905737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39BE143-815F-49BA-9D15-77351B4A6892}"/>
              </a:ext>
            </a:extLst>
          </p:cNvPr>
          <p:cNvCxnSpPr>
            <a:cxnSpLocks/>
          </p:cNvCxnSpPr>
          <p:nvPr/>
        </p:nvCxnSpPr>
        <p:spPr>
          <a:xfrm>
            <a:off x="6882063" y="1662548"/>
            <a:ext cx="2197769" cy="0"/>
          </a:xfrm>
          <a:prstGeom prst="line">
            <a:avLst/>
          </a:prstGeom>
          <a:ln w="38100">
            <a:solidFill>
              <a:srgbClr val="76169B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FA1B8A2B-A463-CD0C-25B3-028784EEB76E}"/>
              </a:ext>
            </a:extLst>
          </p:cNvPr>
          <p:cNvCxnSpPr>
            <a:cxnSpLocks/>
          </p:cNvCxnSpPr>
          <p:nvPr/>
        </p:nvCxnSpPr>
        <p:spPr>
          <a:xfrm>
            <a:off x="9095874" y="1647651"/>
            <a:ext cx="0" cy="710538"/>
          </a:xfrm>
          <a:prstGeom prst="straightConnector1">
            <a:avLst/>
          </a:prstGeom>
          <a:ln w="38100">
            <a:solidFill>
              <a:srgbClr val="76169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al 32">
            <a:extLst>
              <a:ext uri="{FF2B5EF4-FFF2-40B4-BE49-F238E27FC236}">
                <a16:creationId xmlns:a16="http://schemas.microsoft.com/office/drawing/2014/main" id="{72535ADD-AB1B-FF25-35DD-9F93F9F0313A}"/>
              </a:ext>
            </a:extLst>
          </p:cNvPr>
          <p:cNvSpPr/>
          <p:nvPr/>
        </p:nvSpPr>
        <p:spPr>
          <a:xfrm>
            <a:off x="6514729" y="1486588"/>
            <a:ext cx="304800" cy="351919"/>
          </a:xfrm>
          <a:prstGeom prst="ellipse">
            <a:avLst/>
          </a:prstGeom>
          <a:noFill/>
          <a:ln>
            <a:solidFill>
              <a:srgbClr val="7616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84F5BB9-A1C9-D61B-1E00-5726FE2195F7}"/>
              </a:ext>
            </a:extLst>
          </p:cNvPr>
          <p:cNvSpPr txBox="1"/>
          <p:nvPr/>
        </p:nvSpPr>
        <p:spPr>
          <a:xfrm>
            <a:off x="10904851" y="5718646"/>
            <a:ext cx="96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P20930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A5DDF035-C90A-58B2-7003-B72A44CF9071}"/>
              </a:ext>
            </a:extLst>
          </p:cNvPr>
          <p:cNvSpPr txBox="1"/>
          <p:nvPr/>
        </p:nvSpPr>
        <p:spPr>
          <a:xfrm>
            <a:off x="10877716" y="1945519"/>
            <a:ext cx="116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Q86UQ4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C2C29444-5AFB-1254-8E2D-A2BFE6A6FB31}"/>
              </a:ext>
            </a:extLst>
          </p:cNvPr>
          <p:cNvSpPr txBox="1"/>
          <p:nvPr/>
        </p:nvSpPr>
        <p:spPr>
          <a:xfrm>
            <a:off x="10877716" y="3512664"/>
            <a:ext cx="105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76169B"/>
                </a:solidFill>
              </a:rPr>
              <a:t>P02808</a:t>
            </a:r>
          </a:p>
        </p:txBody>
      </p:sp>
    </p:spTree>
    <p:extLst>
      <p:ext uri="{BB962C8B-B14F-4D97-AF65-F5344CB8AC3E}">
        <p14:creationId xmlns:p14="http://schemas.microsoft.com/office/powerpoint/2010/main" val="34815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17E2E77B-933E-D994-8341-49A6CB91FCC2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177EA07-A960-9415-8101-DB53863DBE5F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ED92B8A-19DF-0DB9-CDC0-B6F7448CBB40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BA74A46-0E5C-85F3-1A29-981C4519FD5E}"/>
              </a:ext>
            </a:extLst>
          </p:cNvPr>
          <p:cNvSpPr txBox="1"/>
          <p:nvPr/>
        </p:nvSpPr>
        <p:spPr>
          <a:xfrm>
            <a:off x="6453870" y="3590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E35DA83-2F61-BFE6-E438-FC589EFC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79" y="3991043"/>
            <a:ext cx="7254480" cy="2841151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0734C0AE-06C6-BB1F-CEDE-AA6E29EB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9" y="93760"/>
            <a:ext cx="5003800" cy="36449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7427553-89EC-83EB-E5E4-361DDFC8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89" y="59766"/>
            <a:ext cx="5092700" cy="364490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94D42B8-F4DD-7EA0-F54A-9487EC944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49" y="3717718"/>
            <a:ext cx="3768338" cy="3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0734C0AE-06C6-BB1F-CEDE-AA6E29EB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19" y="1290646"/>
            <a:ext cx="5372778" cy="3913674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7427553-89EC-83EB-E5E4-361DDFC8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10" y="1290645"/>
            <a:ext cx="5534086" cy="396080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7E2E77B-933E-D994-8341-49A6CB91FCC2}"/>
              </a:ext>
            </a:extLst>
          </p:cNvPr>
          <p:cNvSpPr txBox="1"/>
          <p:nvPr/>
        </p:nvSpPr>
        <p:spPr>
          <a:xfrm>
            <a:off x="203199" y="140649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177EA07-A960-9415-8101-DB53863DBE5F}"/>
              </a:ext>
            </a:extLst>
          </p:cNvPr>
          <p:cNvSpPr txBox="1"/>
          <p:nvPr/>
        </p:nvSpPr>
        <p:spPr>
          <a:xfrm>
            <a:off x="6390010" y="140649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8374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>
            <a:extLst>
              <a:ext uri="{FF2B5EF4-FFF2-40B4-BE49-F238E27FC236}">
                <a16:creationId xmlns:a16="http://schemas.microsoft.com/office/drawing/2014/main" id="{BED92B8A-19DF-0DB9-CDC0-B6F7448CBB40}"/>
              </a:ext>
            </a:extLst>
          </p:cNvPr>
          <p:cNvSpPr txBox="1"/>
          <p:nvPr/>
        </p:nvSpPr>
        <p:spPr>
          <a:xfrm>
            <a:off x="508025" y="161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BA74A46-0E5C-85F3-1A29-981C4519FD5E}"/>
              </a:ext>
            </a:extLst>
          </p:cNvPr>
          <p:cNvSpPr txBox="1"/>
          <p:nvPr/>
        </p:nvSpPr>
        <p:spPr>
          <a:xfrm>
            <a:off x="6410611" y="161933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E35DA83-2F61-BFE6-E438-FC589EFCA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20" y="562043"/>
            <a:ext cx="7254480" cy="2841151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94D42B8-F4DD-7EA0-F54A-9487EC94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85" y="412477"/>
            <a:ext cx="3768338" cy="314028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EE669AF-863E-2FC2-D28C-CFFE37426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" y="4451123"/>
            <a:ext cx="12186305" cy="19944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24996F2-3ECD-D50B-3BE1-B1A53F8A50C8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5608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E7C1D-4ADA-7945-3F1B-38BC8609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Solubility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38BD19-AB42-68A9-0A20-2F944B2BD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41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87BEBC1-9217-F1BC-4F3E-8F0235C3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3928566"/>
            <a:ext cx="7108556" cy="28751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CE40410-1349-7312-7680-DE59A60F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42" y="19225"/>
            <a:ext cx="5041900" cy="3683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7E606DC-0DD4-2B9D-5554-626C4E1FB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34" y="3586798"/>
            <a:ext cx="3896747" cy="326709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2FE454-B856-D614-F7BD-0858DF32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58" y="0"/>
            <a:ext cx="5041900" cy="36830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203200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5DC0B4B-D2A6-D8CF-A8CD-8E7A0994E1D7}"/>
              </a:ext>
            </a:extLst>
          </p:cNvPr>
          <p:cNvSpPr txBox="1"/>
          <p:nvPr/>
        </p:nvSpPr>
        <p:spPr>
          <a:xfrm>
            <a:off x="203199" y="3704666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2186DD8-F929-48E6-148E-485B9A16D4BF}"/>
              </a:ext>
            </a:extLst>
          </p:cNvPr>
          <p:cNvSpPr txBox="1"/>
          <p:nvPr/>
        </p:nvSpPr>
        <p:spPr>
          <a:xfrm>
            <a:off x="6376077" y="3702225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7169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CE40410-1349-7312-7680-DE59A60F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1" y="1787554"/>
            <a:ext cx="5688839" cy="415557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2FE454-B856-D614-F7BD-0858DF32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27" y="1787553"/>
            <a:ext cx="5688839" cy="415557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751702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729003" y="1587499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8922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87BEBC1-9217-F1BC-4F3E-8F0235C3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54" y="391973"/>
            <a:ext cx="7108556" cy="287511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7E606DC-0DD4-2B9D-5554-626C4E1F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8" y="391973"/>
            <a:ext cx="3896747" cy="326709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817B672-46BD-AD16-820F-6E3695E0B125}"/>
              </a:ext>
            </a:extLst>
          </p:cNvPr>
          <p:cNvSpPr txBox="1"/>
          <p:nvPr/>
        </p:nvSpPr>
        <p:spPr>
          <a:xfrm>
            <a:off x="430858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A0D6C69-93C9-387E-B38C-9C01F5EA34B9}"/>
              </a:ext>
            </a:extLst>
          </p:cNvPr>
          <p:cNvSpPr txBox="1"/>
          <p:nvPr/>
        </p:nvSpPr>
        <p:spPr>
          <a:xfrm>
            <a:off x="6376077" y="119771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A7E7CE-078C-FAFF-94EE-5990F181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7619"/>
            <a:ext cx="12192000" cy="197987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818E7EB-8289-74F9-2518-E4BAE755FA42}"/>
              </a:ext>
            </a:extLst>
          </p:cNvPr>
          <p:cNvSpPr txBox="1"/>
          <p:nvPr/>
        </p:nvSpPr>
        <p:spPr>
          <a:xfrm>
            <a:off x="133734" y="3934100"/>
            <a:ext cx="45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689270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18938</TotalTime>
  <Words>42</Words>
  <Application>Microsoft Macintosh PowerPoint</Application>
  <PresentationFormat>Breedbeeld</PresentationFormat>
  <Paragraphs>42</Paragraphs>
  <Slides>15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Kantoorthema</vt:lpstr>
      <vt:lpstr>expression</vt:lpstr>
      <vt:lpstr>PowerPoint-presentatie</vt:lpstr>
      <vt:lpstr>PowerPoint-presentatie</vt:lpstr>
      <vt:lpstr>PowerPoint-presentatie</vt:lpstr>
      <vt:lpstr>PowerPoint-presentatie</vt:lpstr>
      <vt:lpstr>Solubility </vt:lpstr>
      <vt:lpstr>PowerPoint-presentatie</vt:lpstr>
      <vt:lpstr>PowerPoint-presentatie</vt:lpstr>
      <vt:lpstr>PowerPoint-presentatie</vt:lpstr>
      <vt:lpstr>Aggregation</vt:lpstr>
      <vt:lpstr>PowerPoint-presentatie</vt:lpstr>
      <vt:lpstr>PowerPoint-presentatie</vt:lpstr>
      <vt:lpstr>PowerPoint-presentatie</vt:lpstr>
      <vt:lpstr>suplementary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</dc:title>
  <dc:creator>Gangaram-Panday, P.V.R. (Priya)</dc:creator>
  <cp:lastModifiedBy>Gangaram-Panday, P.V.R. (Priya)</cp:lastModifiedBy>
  <cp:revision>9</cp:revision>
  <dcterms:created xsi:type="dcterms:W3CDTF">2022-07-30T13:40:18Z</dcterms:created>
  <dcterms:modified xsi:type="dcterms:W3CDTF">2022-08-15T15:07:10Z</dcterms:modified>
</cp:coreProperties>
</file>